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6"/>
  </p:notesMasterIdLst>
  <p:sldIdLst>
    <p:sldId id="350" r:id="rId4"/>
    <p:sldId id="342" r:id="rId5"/>
    <p:sldId id="296" r:id="rId6"/>
    <p:sldId id="347" r:id="rId7"/>
    <p:sldId id="345" r:id="rId8"/>
    <p:sldId id="352" r:id="rId9"/>
    <p:sldId id="346" r:id="rId10"/>
    <p:sldId id="349" r:id="rId11"/>
    <p:sldId id="353" r:id="rId12"/>
    <p:sldId id="354" r:id="rId13"/>
    <p:sldId id="355" r:id="rId14"/>
    <p:sldId id="351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232" b="1">
                <a:solidFill>
                  <a:srgbClr val="D60093"/>
                </a:solidFill>
              </a:rPr>
              <a:t>3</a:t>
            </a:r>
            <a:r>
              <a:rPr lang="zh-CN" altLang="en-US" sz="4232" b="1">
                <a:solidFill>
                  <a:srgbClr val="D60093"/>
                </a:solidFill>
              </a:rPr>
              <a:t>　植物妈妈有办法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跨学科.eps" descr="id:214748768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99055" y="484959"/>
            <a:ext cx="3256645" cy="712470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92150" y="119742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六、科普小知识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植物传播花粉的方式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春天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到了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百花齐放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花香四溢。那花儿是怎样传播花粉的呢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风媒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是最常见的花粉传播方式之一。花朵产生大量轻质的花粉并释放到空气中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借助风力传播到其他植物的花朵上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078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156497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虫媒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也是常见的一种花粉传播方式。许多植物开出鲜艳的花并散发各种气味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吸引蜜蜂、蝴蝶等昆虫前来探访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当昆虫触碰植物的雄蕊时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昆虫的身上会沾上花粉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并将花粉传播到下一朵花上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从而完成花粉传播。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6346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92150" y="1654137"/>
            <a:ext cx="10807700" cy="3190252"/>
            <a:chOff x="692150" y="1654137"/>
            <a:chExt cx="10807700" cy="3190252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1654137"/>
              <a:ext cx="108077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一、下列加点字的读音全都正确的一项是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①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植物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zí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en-US" altLang="zh-CN" sz="3200" smtClean="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	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旅行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lǚ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②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准备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zūn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	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送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走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sònɡ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③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纷纷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fēn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	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挺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tínɡ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④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得到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dé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	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脚步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jiǎo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1263328" y="2530186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8" name="矩形 17"/>
            <p:cNvSpPr/>
            <p:nvPr/>
          </p:nvSpPr>
          <p:spPr>
            <a:xfrm>
              <a:off x="4060957" y="2530186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9" name="矩形 18"/>
            <p:cNvSpPr/>
            <p:nvPr/>
          </p:nvSpPr>
          <p:spPr>
            <a:xfrm>
              <a:off x="1263328" y="3177631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2" name="矩形 21"/>
            <p:cNvSpPr/>
            <p:nvPr/>
          </p:nvSpPr>
          <p:spPr>
            <a:xfrm>
              <a:off x="4060957" y="3166453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3" name="矩形 22"/>
            <p:cNvSpPr/>
            <p:nvPr/>
          </p:nvSpPr>
          <p:spPr>
            <a:xfrm>
              <a:off x="1198599" y="3743811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4" name="矩形 23"/>
            <p:cNvSpPr/>
            <p:nvPr/>
          </p:nvSpPr>
          <p:spPr>
            <a:xfrm>
              <a:off x="4061542" y="3743811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5" name="矩形 24"/>
            <p:cNvSpPr/>
            <p:nvPr/>
          </p:nvSpPr>
          <p:spPr>
            <a:xfrm>
              <a:off x="1263327" y="4309991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6" name="矩形 25"/>
            <p:cNvSpPr/>
            <p:nvPr/>
          </p:nvSpPr>
          <p:spPr>
            <a:xfrm>
              <a:off x="4045194" y="4321169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</p:grpSp>
      <p:sp>
        <p:nvSpPr>
          <p:cNvPr id="27" name="矩形 26"/>
          <p:cNvSpPr>
            <a:spLocks noChangeAspect="1"/>
          </p:cNvSpPr>
          <p:nvPr/>
        </p:nvSpPr>
        <p:spPr>
          <a:xfrm>
            <a:off x="8283126" y="1654137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④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692150" y="624675"/>
            <a:ext cx="10807700" cy="4819781"/>
            <a:chOff x="692150" y="624675"/>
            <a:chExt cx="10807700" cy="4819781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624675"/>
              <a:ext cx="10807700" cy="48197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二、读拼音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写字词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蒲公英娃娃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长大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有了独自远行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的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魄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风儿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一吹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它们就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告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妈妈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飞向了</a:t>
              </a:r>
              <a:r>
                <a:rPr lang="zh-CN" altLang="zh-CN" sz="320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远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的地方。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717609" y="1292095"/>
              <a:ext cx="2209524" cy="1552381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794495" y="1244476"/>
              <a:ext cx="1180952" cy="160000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28238" y="2916121"/>
              <a:ext cx="2295238" cy="152381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651290" y="2844476"/>
              <a:ext cx="1209524" cy="1552381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100657" y="2858979"/>
              <a:ext cx="1200000" cy="1580952"/>
            </a:xfrm>
            <a:prstGeom prst="rect">
              <a:avLst/>
            </a:prstGeom>
          </p:spPr>
        </p:pic>
      </p:grpSp>
      <p:sp>
        <p:nvSpPr>
          <p:cNvPr id="9" name="矩形 8"/>
          <p:cNvSpPr>
            <a:spLocks noChangeAspect="1"/>
          </p:cNvSpPr>
          <p:nvPr/>
        </p:nvSpPr>
        <p:spPr>
          <a:xfrm>
            <a:off x="3930143" y="1794202"/>
            <a:ext cx="1826141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 smtClean="0">
                <a:solidFill>
                  <a:srgbClr val="FF0000"/>
                </a:solidFill>
                <a:cs typeface="宋体" panose="02010600030101010101" pitchFamily="2" charset="-122"/>
              </a:rPr>
              <a:t>已    经</a:t>
            </a:r>
            <a:endParaRPr lang="zh-CN" altLang="en-US" sz="44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0046227" y="1808592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cs typeface="宋体" panose="02010600030101010101" pitchFamily="2" charset="-122"/>
              </a:rPr>
              <a:t>胆</a:t>
            </a:r>
            <a:endParaRPr lang="zh-CN" altLang="en-US" sz="44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891468" y="3405288"/>
            <a:ext cx="1826141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 smtClean="0">
                <a:solidFill>
                  <a:srgbClr val="FF0000"/>
                </a:solidFill>
                <a:cs typeface="宋体" panose="02010600030101010101" pitchFamily="2" charset="-122"/>
              </a:rPr>
              <a:t>轻    轻</a:t>
            </a:r>
            <a:endParaRPr lang="zh-CN" altLang="en-US" sz="440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6880570" y="3404864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cs typeface="宋体" panose="02010600030101010101" pitchFamily="2" charset="-122"/>
              </a:rPr>
              <a:t>别</a:t>
            </a:r>
            <a:endParaRPr lang="zh-CN" altLang="en-US" sz="440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10326195" y="3404016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cs typeface="宋体" panose="02010600030101010101" pitchFamily="2" charset="-122"/>
              </a:rPr>
              <a:t>更</a:t>
            </a:r>
            <a:endParaRPr lang="zh-CN" altLang="en-US" sz="4400"/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29726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三、照样子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写一写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粗心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的小朋友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的办法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的铠甲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仔细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观察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吹过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1272727" y="2502787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有用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5883586" y="2502786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带刺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1152985" y="3648533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纷纷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763844" y="3648532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轻轻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999545"/>
            <a:ext cx="10807700" cy="35905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四、植物妈妈的办法有哪些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选一选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填一填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填序号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太阳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动物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小鸟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④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蒲公英乘着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纷纷出发。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豌豆靠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晒完成旅行。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石榴靠着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安家落户。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苍耳挂在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身上踏上旅程。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52015" y="2158901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④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661414" y="2718644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①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056980" y="3318257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③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056979" y="3887899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②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608800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111430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五、阅读短文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植物睡眠之迷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植物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睡眠在植物生理学中被称为睡眠运动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它不仅是一种有趣的自然现象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而且还是个科学未解之谜。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晴朗的夜晚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我们只要细心观察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就会发现一些植物已发生了奇妙的变化。比如常见的合欢树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它的叶子由许多小羽片组合而成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在白天舒展而又平坦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一到夜幕降临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小羽片就成双成对地折合关闭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好像被手碰过的含羞草的叶子。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150292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我们在野外还可以看到一种开紫色小花、长着三片小叶的红三叶草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也叫红花苜蓿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mù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xu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。白天有阳光时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它每个叶柄上的叶子都舒展在空中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但到了傍晚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三片小叶就闭合起来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垂着头准备睡觉了。花生也是一种爱睡觉的植物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它的叶子从傍晚开始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便慢慢地向上关闭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这就表示它要睡觉了。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选自科普中国网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有删改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335442"/>
            <a:ext cx="108077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植物睡眠在植物生理学中被称为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它不仅是一种有趣的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而且还是个科学未解之谜。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短文重点介绍了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种会睡觉的植物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分别用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在文中画出来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根据短文判断下面的说法是否正确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正确的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en-US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错误的画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“×”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花生是在深夜才开始睡觉的。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合欢树的叶子上的小羽片一到夜幕降临就会折合关闭。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041151" y="335442"/>
            <a:ext cx="1826141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睡眠运动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953580" y="890613"/>
            <a:ext cx="1826141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自然现象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233983" y="1526556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三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92150" y="2652999"/>
            <a:ext cx="655660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合欢树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红三叶草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红花苜蓿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花生</a:t>
            </a:r>
            <a:r>
              <a:rPr lang="en-US" altLang="zh-CN" sz="3200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724397" y="4462706"/>
            <a:ext cx="633507" cy="6002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 smtClean="0">
                <a:solidFill>
                  <a:srgbClr val="FF0000"/>
                </a:solidFill>
                <a:latin typeface="Times New Roman" panose="02020603050405020304" pitchFamily="18" charset="0"/>
              </a:rPr>
              <a:t>× </a:t>
            </a:r>
            <a:endParaRPr lang="zh-CN" altLang="en-US" sz="28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991168" y="5653820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18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737</TotalTime>
  <Words>496</Words>
  <Application>Microsoft Office PowerPoint</Application>
  <PresentationFormat>宽屏</PresentationFormat>
  <Paragraphs>80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12</vt:i4>
      </vt:variant>
    </vt:vector>
  </HeadingPairs>
  <TitlesOfParts>
    <vt:vector size="29" baseType="lpstr">
      <vt:lpstr>NEU-BZ-S92</vt:lpstr>
      <vt:lpstr>方正楷体_GBK</vt:lpstr>
      <vt:lpstr>方正宋黑_GBK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2021-07-19T03:09:34Z</dcterms:created>
  <dcterms:modified xsi:type="dcterms:W3CDTF">2025-08-29T01:45:45Z</dcterms:modified>
</cp:coreProperties>
</file>